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66" r:id="rId2"/>
  </p:sldMasterIdLst>
  <p:notesMasterIdLst>
    <p:notesMasterId r:id="rId10"/>
  </p:notesMasterIdLst>
  <p:handoutMasterIdLst>
    <p:handoutMasterId r:id="rId11"/>
  </p:handoutMasterIdLst>
  <p:sldIdLst>
    <p:sldId id="260" r:id="rId3"/>
    <p:sldId id="261" r:id="rId4"/>
    <p:sldId id="262" r:id="rId5"/>
    <p:sldId id="268" r:id="rId6"/>
    <p:sldId id="269" r:id="rId7"/>
    <p:sldId id="263" r:id="rId8"/>
    <p:sldId id="270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7FF"/>
    <a:srgbClr val="9B0875"/>
    <a:srgbClr val="03ABEE"/>
    <a:srgbClr val="09AEEE"/>
    <a:srgbClr val="70316B"/>
    <a:srgbClr val="702D64"/>
    <a:srgbClr val="701A65"/>
    <a:srgbClr val="66185C"/>
    <a:srgbClr val="66105B"/>
    <a:srgbClr val="660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94"/>
  </p:normalViewPr>
  <p:slideViewPr>
    <p:cSldViewPr snapToGrid="0" snapToObjects="1">
      <p:cViewPr varScale="1">
        <p:scale>
          <a:sx n="118" d="100"/>
          <a:sy n="118" d="100"/>
        </p:scale>
        <p:origin x="3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A3155-55A5-5D44-834B-F455CBE24D99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33728-3C10-5046-9B11-B82A16BC2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70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5C51-41E8-44B2-9EBC-6DA678A70755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25635-94FE-4687-BFE3-25F02464C3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23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516-9A43-4047-B619-9277DB93CD7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55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 hasCustomPrompt="1"/>
          </p:nvPr>
        </p:nvSpPr>
        <p:spPr>
          <a:xfrm>
            <a:off x="0" y="5768898"/>
            <a:ext cx="9144000" cy="1006957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0" i="1" baseline="0"/>
            </a:lvl1pPr>
          </a:lstStyle>
          <a:p>
            <a:pPr lvl="0"/>
            <a:r>
              <a:rPr lang="fr-FR" dirty="0"/>
              <a:t>Prénom et nom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027583"/>
            <a:ext cx="9144000" cy="3741315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="1" i="0" baseline="0">
                <a:solidFill>
                  <a:srgbClr val="2EB0E6"/>
                </a:solidFill>
              </a:defRPr>
            </a:lvl1pPr>
          </a:lstStyle>
          <a:p>
            <a:pPr lvl="0"/>
            <a:r>
              <a:rPr lang="fr-FR" dirty="0"/>
              <a:t>TITRE DE VOTRE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7030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5568176" cy="894521"/>
          </a:xfrm>
          <a:prstGeom prst="rect">
            <a:avLst/>
          </a:prstGeom>
        </p:spPr>
        <p:txBody>
          <a:bodyPr vert="horz" anchor="ctr" anchorCtr="1"/>
          <a:lstStyle>
            <a:lvl1pPr>
              <a:defRPr sz="1400" b="1" i="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0" y="894522"/>
            <a:ext cx="9144000" cy="5963477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fr-FR" dirty="0"/>
              <a:t>ZONE TEXT</a:t>
            </a:r>
          </a:p>
        </p:txBody>
      </p:sp>
    </p:spTree>
    <p:extLst>
      <p:ext uri="{BB962C8B-B14F-4D97-AF65-F5344CB8AC3E}">
        <p14:creationId xmlns:p14="http://schemas.microsoft.com/office/powerpoint/2010/main" val="44489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0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BCF3D8-5654-BF41-AE2A-56456C957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F67393F-1DF1-D547-8F1C-A4D1E7770B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1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latin typeface="Lucida Handwriting" panose="03010101010101010101" pitchFamily="66" charset="0"/>
              </a:rPr>
              <a:t>BIENVENUE AU COLLOQUE COPAIX 6</a:t>
            </a:r>
          </a:p>
        </p:txBody>
      </p:sp>
    </p:spTree>
    <p:extLst>
      <p:ext uri="{BB962C8B-B14F-4D97-AF65-F5344CB8AC3E}">
        <p14:creationId xmlns:p14="http://schemas.microsoft.com/office/powerpoint/2010/main" val="418002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Le Centre de l’Obésité de Provence-Aix -</a:t>
            </a:r>
            <a:r>
              <a:rPr lang="fr-FR" sz="2000" dirty="0" err="1"/>
              <a:t>COPAix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644978" y="1289957"/>
            <a:ext cx="7854043" cy="538842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Créé en 2012.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Plus de 3000 patients opérés de l’obésité depuis 2002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 adaptée aux obèses et aux patients en surpoids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labellisée « centre d‘excellence »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depuis 2014 par la SOFFCO et l’HAS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1</a:t>
            </a:r>
            <a:r>
              <a:rPr lang="fr-FR" sz="24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ER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établissement privé des BDR, 2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ème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PACA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70000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(Le Point septembre 2021)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Unité de lieu pour une prise en charge globale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14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84DB0-E521-4AA6-A893-5FA266DAC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Le </a:t>
            </a:r>
            <a:r>
              <a:rPr lang="fr-FR" sz="2400" dirty="0" err="1"/>
              <a:t>COPAix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66C082-29CF-49F2-8208-F0B05BBFFEA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chirurgiens impliqués en chirurgie de l’obésité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médecin nutritionniste/diabétologue (+ endocrinologues)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3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diététiciennes Mme </a:t>
            </a:r>
            <a:r>
              <a:rPr kumimoji="0" lang="fr-FR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Badih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Mme Fabry, Mme </a:t>
            </a:r>
            <a:r>
              <a:rPr kumimoji="0" lang="fr-FR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Payrot</a:t>
            </a: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psychologues Mme </a:t>
            </a:r>
            <a:r>
              <a:rPr kumimoji="0" lang="fr-FR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Fraipont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Mme </a:t>
            </a:r>
            <a:r>
              <a:rPr kumimoji="0" lang="fr-FR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Talarico</a:t>
            </a: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lieu unique pour la réalisation des bilans d’évaluation et le suivi des patients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 an : 2000 consultations de chirurgie, 1500 consultations de médecine, 1500 consultations de diététique, 400 consultations de psychologie, 25 RCP, 350 interventions bariatriques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Séances d’éducations thérapeutiques: groupes de paroles, randonnées pédagogiques, ateliers diététiques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 d’accueil de de formation en nutrition et en chirurgie (stagiaire BT, Master II, DIU…)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association de patients « Objectif-NO-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</a:t>
            </a:r>
            <a:r>
              <a:rPr kumimoji="0" lang="fr-FR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omplaix</a:t>
            </a: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»</a:t>
            </a:r>
          </a:p>
          <a:p>
            <a:endParaRPr lang="fr-FR" dirty="0"/>
          </a:p>
        </p:txBody>
      </p:sp>
      <p:pic>
        <p:nvPicPr>
          <p:cNvPr id="4" name="Image 3" descr="Capture d’écran 2016-11-05 à 12.38.55.png">
            <a:extLst>
              <a:ext uri="{FF2B5EF4-FFF2-40B4-BE49-F238E27FC236}">
                <a16:creationId xmlns:a16="http://schemas.microsoft.com/office/drawing/2014/main" id="{9CB3BF36-E88E-4422-A8D5-170A0CB87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68" y="5731771"/>
            <a:ext cx="708392" cy="855430"/>
          </a:xfrm>
          <a:prstGeom prst="rect">
            <a:avLst/>
          </a:prstGeom>
        </p:spPr>
      </p:pic>
      <p:pic>
        <p:nvPicPr>
          <p:cNvPr id="5" name="Picture 2" descr="Afficher l'image d'origine">
            <a:extLst>
              <a:ext uri="{FF2B5EF4-FFF2-40B4-BE49-F238E27FC236}">
                <a16:creationId xmlns:a16="http://schemas.microsoft.com/office/drawing/2014/main" id="{AD097295-94E7-4F0C-955E-A111245CD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01" y="1561804"/>
            <a:ext cx="2214779" cy="1622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3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962" y="3067461"/>
            <a:ext cx="8728075" cy="3498709"/>
          </a:xfrm>
        </p:spPr>
        <p:txBody>
          <a:bodyPr/>
          <a:lstStyle/>
          <a:p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-Des consultation de chirurgie et de diététique sur </a:t>
            </a:r>
            <a:b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Salon de Provence </a:t>
            </a:r>
            <a:b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-Une consultation de chirurgie le mardi après-midi sur </a:t>
            </a:r>
            <a:r>
              <a:rPr lang="fr-FR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Carry le Rouet </a:t>
            </a:r>
          </a:p>
        </p:txBody>
      </p:sp>
      <p:pic>
        <p:nvPicPr>
          <p:cNvPr id="4" name="Espace réservé du contenu 3" descr="IMG_215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8" b="21978"/>
          <a:stretch>
            <a:fillRect/>
          </a:stretch>
        </p:blipFill>
        <p:spPr>
          <a:xfrm>
            <a:off x="1620769" y="2981512"/>
            <a:ext cx="7523231" cy="3161553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19F3924-4B9D-4D71-AB26-E4B866EF0EF7}"/>
              </a:ext>
            </a:extLst>
          </p:cNvPr>
          <p:cNvSpPr txBox="1"/>
          <p:nvPr/>
        </p:nvSpPr>
        <p:spPr>
          <a:xfrm>
            <a:off x="1471913" y="17581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Le </a:t>
            </a:r>
            <a:r>
              <a:rPr lang="fr-FR" sz="2800" dirty="0" err="1">
                <a:solidFill>
                  <a:schemeClr val="bg1"/>
                </a:solidFill>
              </a:rPr>
              <a:t>COPAix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D2A7DE-F6D2-C44C-B859-D5F89D33BF5E}"/>
              </a:ext>
            </a:extLst>
          </p:cNvPr>
          <p:cNvSpPr txBox="1"/>
          <p:nvPr/>
        </p:nvSpPr>
        <p:spPr>
          <a:xfrm>
            <a:off x="755007" y="1527629"/>
            <a:ext cx="8057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Mais c’est aussi plusieurs site de consultations :</a:t>
            </a:r>
          </a:p>
        </p:txBody>
      </p:sp>
    </p:spTree>
    <p:extLst>
      <p:ext uri="{BB962C8B-B14F-4D97-AF65-F5344CB8AC3E}">
        <p14:creationId xmlns:p14="http://schemas.microsoft.com/office/powerpoint/2010/main" val="136658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460" y="186777"/>
            <a:ext cx="5885233" cy="574786"/>
          </a:xfrm>
        </p:spPr>
        <p:txBody>
          <a:bodyPr/>
          <a:lstStyle/>
          <a:p>
            <a:pPr algn="l"/>
            <a:r>
              <a:rPr lang="fr-FR" sz="3200" dirty="0">
                <a:solidFill>
                  <a:schemeClr val="bg1"/>
                </a:solidFill>
              </a:rPr>
              <a:t>Un site internet </a:t>
            </a:r>
            <a:r>
              <a:rPr lang="fr-FR" sz="3200" dirty="0" err="1">
                <a:solidFill>
                  <a:schemeClr val="bg1"/>
                </a:solidFill>
              </a:rPr>
              <a:t>interactif:</a:t>
            </a:r>
            <a:r>
              <a:rPr lang="fr-FR" sz="3200" u="sng" dirty="0" err="1">
                <a:solidFill>
                  <a:schemeClr val="bg1"/>
                </a:solidFill>
              </a:rPr>
              <a:t>copaix.fr</a:t>
            </a:r>
            <a:endParaRPr lang="fr-FR" sz="3200" u="sng" dirty="0">
              <a:solidFill>
                <a:schemeClr val="bg1"/>
              </a:solidFill>
            </a:endParaRPr>
          </a:p>
        </p:txBody>
      </p:sp>
      <p:pic>
        <p:nvPicPr>
          <p:cNvPr id="5" name="Espace réservé du contenu 4" descr="Capture d’écran 2016-01-24 à 18.51.4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6" b="14016"/>
          <a:stretch>
            <a:fillRect/>
          </a:stretch>
        </p:blipFill>
        <p:spPr>
          <a:xfrm>
            <a:off x="3685421" y="1778001"/>
            <a:ext cx="5318879" cy="223519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2D558FF-9CEA-4300-AF34-80C027F1E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42" y="5017851"/>
            <a:ext cx="5087794" cy="14104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B28E6C8-BF64-4A9E-9E40-F06B85AFB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34" y="1301471"/>
            <a:ext cx="6902325" cy="38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AFF5A6-BD93-4C68-AE8A-2E63D435D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Merci à nos sponsors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7AA3DE5-F6EB-4C82-BFD5-9040E8DAD2F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2234137"/>
            <a:ext cx="9090049" cy="3014274"/>
          </a:xfrm>
        </p:spPr>
      </p:pic>
    </p:spTree>
    <p:extLst>
      <p:ext uri="{BB962C8B-B14F-4D97-AF65-F5344CB8AC3E}">
        <p14:creationId xmlns:p14="http://schemas.microsoft.com/office/powerpoint/2010/main" val="201126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4A347-DF14-4CAF-B293-444BBAA6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8A2951-ABDB-4754-908E-5A23352A0CE3}"/>
              </a:ext>
            </a:extLst>
          </p:cNvPr>
          <p:cNvSpPr txBox="1"/>
          <p:nvPr/>
        </p:nvSpPr>
        <p:spPr>
          <a:xfrm>
            <a:off x="1591734" y="13254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LE</a:t>
            </a:r>
            <a:r>
              <a:rPr lang="fr-FR" sz="1800" dirty="0"/>
              <a:t> </a:t>
            </a:r>
            <a:r>
              <a:rPr lang="fr-FR" sz="3200" dirty="0">
                <a:solidFill>
                  <a:schemeClr val="bg1"/>
                </a:solidFill>
              </a:rPr>
              <a:t>PROGRAMME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2584A1-4C6D-CC48-83B4-634D48AFF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217618"/>
            <a:ext cx="6036129" cy="535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5687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244</Words>
  <Application>Microsoft Macintosh PowerPoint</Application>
  <PresentationFormat>Affichage à l'écran (4:3)</PresentationFormat>
  <Paragraphs>26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Lucida Handwriting</vt:lpstr>
      <vt:lpstr>Wingdings</vt:lpstr>
      <vt:lpstr>Conception personnalisée</vt:lpstr>
      <vt:lpstr>1_Conception personnalisée</vt:lpstr>
      <vt:lpstr>Présentation PowerPoint</vt:lpstr>
      <vt:lpstr>Le Centre de l’Obésité de Provence-Aix -COPAix</vt:lpstr>
      <vt:lpstr>Le COPAix</vt:lpstr>
      <vt:lpstr>-Des consultation de chirurgie et de diététique sur  Salon de Provence    -Une consultation de chirurgie le mardi après-midi sur Carry le Rouet </vt:lpstr>
      <vt:lpstr>Un site internet interactif:copaix.fr</vt:lpstr>
      <vt:lpstr>Merci à nos sponsors</vt:lpstr>
      <vt:lpstr>Présentation PowerPoint</vt:lpstr>
    </vt:vector>
  </TitlesOfParts>
  <Company>#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Arnaud  Saunier</dc:creator>
  <cp:lastModifiedBy>Microsoft Office User</cp:lastModifiedBy>
  <cp:revision>28</cp:revision>
  <dcterms:created xsi:type="dcterms:W3CDTF">2019-04-29T10:49:20Z</dcterms:created>
  <dcterms:modified xsi:type="dcterms:W3CDTF">2021-11-18T16:44:09Z</dcterms:modified>
</cp:coreProperties>
</file>