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1" r:id="rId5"/>
    <p:sldId id="260" r:id="rId6"/>
    <p:sldId id="258" r:id="rId7"/>
    <p:sldId id="257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104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04/11/12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04/11/12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04/11/12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04/11/12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04/11/12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7513" y="1249590"/>
            <a:ext cx="4877141" cy="2806038"/>
          </a:xfrm>
        </p:spPr>
        <p:txBody>
          <a:bodyPr/>
          <a:lstStyle/>
          <a:p>
            <a:r>
              <a:rPr lang="fr-FR" dirty="0" smtClean="0"/>
              <a:t>2éme colloque du </a:t>
            </a:r>
            <a:r>
              <a:rPr lang="fr-FR" dirty="0" err="1" smtClean="0"/>
              <a:t>COPAix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Aix en </a:t>
            </a:r>
            <a:r>
              <a:rPr lang="fr-FR" dirty="0" err="1" smtClean="0"/>
              <a:t>provence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654" y="455482"/>
            <a:ext cx="3603400" cy="58293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65200" y="406112"/>
            <a:ext cx="3708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BIENVENUE AU</a:t>
            </a:r>
            <a:endParaRPr lang="fr-FR" sz="3200" dirty="0"/>
          </a:p>
        </p:txBody>
      </p:sp>
      <p:pic>
        <p:nvPicPr>
          <p:cNvPr id="6" name="Espace réservé du contenu 5"/>
          <p:cNvPicPr>
            <a:picLocks noChangeAspect="1"/>
          </p:cNvPicPr>
          <p:nvPr/>
        </p:nvPicPr>
        <p:blipFill>
          <a:blip r:embed="rId3"/>
          <a:srcRect l="-64132" r="-64132"/>
          <a:stretch>
            <a:fillRect/>
          </a:stretch>
        </p:blipFill>
        <p:spPr>
          <a:xfrm>
            <a:off x="1190975" y="5099470"/>
            <a:ext cx="3609626" cy="1517229"/>
          </a:xfrm>
          <a:prstGeom prst="rect">
            <a:avLst/>
          </a:prstGeom>
        </p:spPr>
      </p:pic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0" y="3365500"/>
            <a:ext cx="3048000" cy="14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0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169473" r="-169473"/>
          <a:stretch>
            <a:fillRect/>
          </a:stretch>
        </p:blipFill>
        <p:spPr>
          <a:xfrm>
            <a:off x="-1920875" y="419846"/>
            <a:ext cx="13537196" cy="5688854"/>
          </a:xfrm>
        </p:spPr>
      </p:pic>
      <p:sp>
        <p:nvSpPr>
          <p:cNvPr id="5" name="Flèche vers la droite 4"/>
          <p:cNvSpPr/>
          <p:nvPr/>
        </p:nvSpPr>
        <p:spPr>
          <a:xfrm>
            <a:off x="1524000" y="4775200"/>
            <a:ext cx="1739900" cy="165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70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rcRect l="-64132" r="-64132"/>
          <a:stretch>
            <a:fillRect/>
          </a:stretch>
        </p:blipFill>
        <p:spPr>
          <a:xfrm>
            <a:off x="2168874" y="228600"/>
            <a:ext cx="4411311" cy="1854200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2599765"/>
            <a:ext cx="4136405" cy="32131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392" y="2590800"/>
            <a:ext cx="4398338" cy="26035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430" y="5741504"/>
            <a:ext cx="2127870" cy="51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8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86387" r="-86387"/>
          <a:stretch>
            <a:fillRect/>
          </a:stretch>
        </p:blipFill>
        <p:spPr>
          <a:xfrm>
            <a:off x="-1285875" y="523688"/>
            <a:ext cx="12353246" cy="5191312"/>
          </a:xfrm>
        </p:spPr>
      </p:pic>
    </p:spTree>
    <p:extLst>
      <p:ext uri="{BB962C8B-B14F-4D97-AF65-F5344CB8AC3E}">
        <p14:creationId xmlns:p14="http://schemas.microsoft.com/office/powerpoint/2010/main" val="208379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85414" r="-85414"/>
          <a:stretch>
            <a:fillRect/>
          </a:stretch>
        </p:blipFill>
        <p:spPr>
          <a:xfrm>
            <a:off x="-2098674" y="229345"/>
            <a:ext cx="7795222" cy="327585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229345"/>
            <a:ext cx="4279900" cy="356947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733" y="3505199"/>
            <a:ext cx="4987419" cy="30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0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96100" r="-96100"/>
          <a:stretch>
            <a:fillRect/>
          </a:stretch>
        </p:blipFill>
        <p:spPr>
          <a:xfrm>
            <a:off x="-3788778" y="508746"/>
            <a:ext cx="12932778" cy="543485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3001645"/>
            <a:ext cx="4226053" cy="116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7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42071" r="-42071"/>
          <a:stretch>
            <a:fillRect/>
          </a:stretch>
        </p:blipFill>
        <p:spPr>
          <a:xfrm>
            <a:off x="-1270000" y="139700"/>
            <a:ext cx="11836401" cy="6589222"/>
          </a:xfrm>
        </p:spPr>
      </p:pic>
    </p:spTree>
    <p:extLst>
      <p:ext uri="{BB962C8B-B14F-4D97-AF65-F5344CB8AC3E}">
        <p14:creationId xmlns:p14="http://schemas.microsoft.com/office/powerpoint/2010/main" val="5725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rcRect l="-49293" r="-49293"/>
          <a:stretch>
            <a:fillRect/>
          </a:stretch>
        </p:blipFill>
        <p:spPr>
          <a:xfrm>
            <a:off x="-3226889" y="94130"/>
            <a:ext cx="16168189" cy="6642100"/>
          </a:xfrm>
        </p:spPr>
      </p:pic>
    </p:spTree>
    <p:extLst>
      <p:ext uri="{BB962C8B-B14F-4D97-AF65-F5344CB8AC3E}">
        <p14:creationId xmlns:p14="http://schemas.microsoft.com/office/powerpoint/2010/main" val="296582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17352" r="-17352"/>
          <a:stretch>
            <a:fillRect/>
          </a:stretch>
        </p:blipFill>
        <p:spPr>
          <a:xfrm>
            <a:off x="-930275" y="168088"/>
            <a:ext cx="10968420" cy="5788212"/>
          </a:xfrm>
        </p:spPr>
      </p:pic>
    </p:spTree>
    <p:extLst>
      <p:ext uri="{BB962C8B-B14F-4D97-AF65-F5344CB8AC3E}">
        <p14:creationId xmlns:p14="http://schemas.microsoft.com/office/powerpoint/2010/main" val="248783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16537" r="-16537"/>
          <a:stretch>
            <a:fillRect/>
          </a:stretch>
        </p:blipFill>
        <p:spPr>
          <a:xfrm>
            <a:off x="-800100" y="261097"/>
            <a:ext cx="10962596" cy="5580903"/>
          </a:xfrm>
        </p:spPr>
      </p:pic>
    </p:spTree>
    <p:extLst>
      <p:ext uri="{BB962C8B-B14F-4D97-AF65-F5344CB8AC3E}">
        <p14:creationId xmlns:p14="http://schemas.microsoft.com/office/powerpoint/2010/main" val="201419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Exposition.thmx</Template>
  <TotalTime>45</TotalTime>
  <Words>6</Words>
  <Application>Microsoft Macintosh PowerPoint</Application>
  <PresentationFormat>Présentation à l'écran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Expo</vt:lpstr>
      <vt:lpstr>2éme colloque du COPAix Aix en provence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2éme colloque du COPAix Aix en provence </dc:title>
  <dc:creator>FAMILLE SEBBAG</dc:creator>
  <cp:lastModifiedBy>FAMILLE SEBBAG</cp:lastModifiedBy>
  <cp:revision>6</cp:revision>
  <dcterms:created xsi:type="dcterms:W3CDTF">2012-11-04T14:30:34Z</dcterms:created>
  <dcterms:modified xsi:type="dcterms:W3CDTF">2012-11-04T15:16:23Z</dcterms:modified>
</cp:coreProperties>
</file>